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19 августа Православная церковь отмечает праздник Преображения Господня</a:t>
            </a:r>
            <a:endParaRPr lang="ru-RU" dirty="0"/>
          </a:p>
        </p:txBody>
      </p:sp>
      <p:pic>
        <p:nvPicPr>
          <p:cNvPr id="4" name="Picture 2" descr="C:\Documents and Settings\Сад\Мои документы\62877573_1282148163_a4d03b94b32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785926"/>
            <a:ext cx="349733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Август — это время созревания плодов земных. Время преображения в природе. Он богат православными праздниками. Главными являются три Спаса — Медовый, Яблочный и Ореховый. В нашем детском саду отмечается праздник, посвященный Яблочному Спасу.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5" descr="I:\фото 1\яблочный спас 2015г\20150819_0955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034" y="1681090"/>
            <a:ext cx="7759931" cy="436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86847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детьми проводилась беседа «Яблочный спас – здоровья припас», разучивались народные игры: «Подари яблочко», «Горелки с платочком», «Корзинки», «Катись, катись яблочко», хороводы, песни, воспитатели читали стихи, посвящённые празднику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Провели и праздничное мероприятие, и куда же без главных героев?</a:t>
            </a:r>
          </a:p>
          <a:p>
            <a:endParaRPr lang="ru-RU" dirty="0"/>
          </a:p>
        </p:txBody>
      </p:sp>
      <p:pic>
        <p:nvPicPr>
          <p:cNvPr id="4" name="Рисунок 3" descr="I:\фото 1\яблочный спас 2015г\20150819_095637.jpg"/>
          <p:cNvPicPr/>
          <p:nvPr/>
        </p:nvPicPr>
        <p:blipFill>
          <a:blip r:embed="rId2" cstate="print"/>
          <a:srcRect l="13214" r="23068"/>
          <a:stretch>
            <a:fillRect/>
          </a:stretch>
        </p:blipFill>
        <p:spPr bwMode="auto">
          <a:xfrm rot="5400000">
            <a:off x="194253" y="2948963"/>
            <a:ext cx="2776910" cy="2451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:\фото 1\яблочный спас 2015г\20150819_095731.jpg"/>
          <p:cNvPicPr/>
          <p:nvPr/>
        </p:nvPicPr>
        <p:blipFill>
          <a:blip r:embed="rId3" cstate="print"/>
          <a:srcRect l="14974" r="20522"/>
          <a:stretch>
            <a:fillRect/>
          </a:stretch>
        </p:blipFill>
        <p:spPr bwMode="auto">
          <a:xfrm rot="5400000">
            <a:off x="6318965" y="2753605"/>
            <a:ext cx="2790691" cy="2426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:\фото 1\яблочный спас 2015г\20150819_10003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546315"/>
            <a:ext cx="4114800" cy="2311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714776" cy="4368808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это яблочное лето</a:t>
            </a: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Закрома полным-полны,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Солнцем радостным согреты,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Красны яблоки крупны.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ладошке у ребёнка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Солнце яркое лежит.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Улыбаются глазёнки,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Сок по пальчикам бежит.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хрустят сегодня сладко,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Унеслась далёко грусть,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Возит яблоки лошадка,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Пахнет яблоками Русь.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:\фото 1\яблочный спас 2015г\DSCN104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586942"/>
            <a:ext cx="4351713" cy="3271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:\фото 1\яблочный спас 2015г\20150819_1019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338251" y="1162551"/>
            <a:ext cx="4654011" cy="2614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 родители не остались без внимания, и были привлечены к празднованию Яблочного спаса, своим мастерством  и участие в конкурсе « Поделка из яблок»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4" name="Содержимое 4" descr="I:\фото 1\яблочный спас 2015г\DSCN106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929066"/>
            <a:ext cx="3715789" cy="2714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:\фото 1\яблочный спас 2015г\DSCN106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00174"/>
            <a:ext cx="3714776" cy="245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:\фото 1\яблочный спас 2015г\DSCN106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357298"/>
            <a:ext cx="3406449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:\фото 1\яблочный спас 2015г\DSCN106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4214818"/>
            <a:ext cx="308687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спас (2)\яблоки\рм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2786058"/>
            <a:ext cx="2571736" cy="200026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544037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Празднуем сегодня,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Чтоб Господь нас спас!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  Ему молитву воздаем,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Ему хвалу в церквях поем: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Господь наш, славен будь,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И нас во Царствии своем,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 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solidFill>
                  <a:srgbClr val="002060"/>
                </a:solidFill>
              </a:rPr>
              <a:t> Мы молим, не забудь</a:t>
            </a:r>
            <a:r>
              <a:rPr lang="ru-RU" dirty="0" smtClean="0">
                <a:solidFill>
                  <a:srgbClr val="002060"/>
                </a:solidFill>
              </a:rPr>
              <a:t>!</a:t>
            </a:r>
            <a:endParaRPr lang="ru-RU" sz="4000" dirty="0"/>
          </a:p>
        </p:txBody>
      </p:sp>
      <p:pic>
        <p:nvPicPr>
          <p:cNvPr id="4" name="Picture 2" descr="C:\Documents and Settings\Сад\Рабочий стол\64221437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071546"/>
            <a:ext cx="3390900" cy="452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19 августа Православная церковь отмечает праздник Преображения Господня</vt:lpstr>
      <vt:lpstr>Август — это время созревания плодов земных. Время преображения в природе. Он богат православными праздниками. Главными являются три Спаса — Медовый, Яблочный и Ореховый. В нашем детском саду отмечается праздник, посвященный Яблочному Спасу.</vt:lpstr>
      <vt:lpstr>С детьми проводилась беседа «Яблочный спас – здоровья припас», разучивались народные игры: «Подари яблочко», «Горелки с платочком», «Корзинки», «Катись, катись яблочко», хороводы, песни, воспитатели читали стихи, посвящённые празднику.. </vt:lpstr>
      <vt:lpstr>В это яблочное лето Закрома полным-полны, Солнцем радостным согреты, Красны яблоки крупны.   На ладошке у ребёнка Солнце яркое лежит. Улыбаются глазёнки, Сок по пальчикам бежит.   Все хрустят сегодня сладко, Унеслась далёко грусть, Возит яблоки лошадка, Пахнет яблоками Русь.</vt:lpstr>
      <vt:lpstr>И родители не остались без внимания, и были привлечены к празднованию Яблочного спаса, своим мастерством  и участие в конкурсе « Поделка из яблок»</vt:lpstr>
      <vt:lpstr>  Празднуем сегодня,     Чтоб Господь нас спас!       Ему молитву воздаем,     Ему хвалу в церквях поем:     Господь наш, славен будь,     И нас во Царствии своем,     Мы молим, не забудь!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2</cp:revision>
  <dcterms:created xsi:type="dcterms:W3CDTF">2015-12-19T15:05:10Z</dcterms:created>
  <dcterms:modified xsi:type="dcterms:W3CDTF">2015-12-19T15:16:14Z</dcterms:modified>
</cp:coreProperties>
</file>